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84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03" autoAdjust="0"/>
  </p:normalViewPr>
  <p:slideViewPr>
    <p:cSldViewPr snapToGrid="0">
      <p:cViewPr varScale="1">
        <p:scale>
          <a:sx n="40" d="100"/>
          <a:sy n="40" d="100"/>
        </p:scale>
        <p:origin x="117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079BA-18A1-47B8-9331-5B1719B95DF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0EC9A-01F7-4D3A-BD0F-6B51AB94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3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Ở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A:</a:t>
            </a:r>
          </a:p>
          <a:p>
            <a:r>
              <a:rPr lang="en-US" dirty="0" smtClean="0"/>
              <a:t>Hemagglutinin </a:t>
            </a:r>
            <a:r>
              <a:rPr lang="en-US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H1 </a:t>
            </a:r>
            <a:r>
              <a:rPr lang="en-US" baseline="0" dirty="0" err="1" smtClean="0"/>
              <a:t>đén</a:t>
            </a:r>
            <a:r>
              <a:rPr lang="en-US" baseline="0" dirty="0" smtClean="0"/>
              <a:t> H16</a:t>
            </a:r>
          </a:p>
          <a:p>
            <a:r>
              <a:rPr lang="en-US" baseline="0" dirty="0" smtClean="0"/>
              <a:t>Neuraminidase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9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N1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N9.</a:t>
            </a:r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H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N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tuýp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..</a:t>
            </a:r>
          </a:p>
          <a:p>
            <a:r>
              <a:rPr lang="en-US" baseline="0" dirty="0" smtClean="0"/>
              <a:t>H: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bám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60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76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ủ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32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phổi</a:t>
            </a:r>
            <a:r>
              <a:rPr lang="en-US" baseline="0" dirty="0" smtClean="0"/>
              <a:t> do virus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ở 2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phổi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3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65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Hc</a:t>
            </a:r>
            <a:r>
              <a:rPr lang="en-US" dirty="0" smtClean="0"/>
              <a:t> Reye: </a:t>
            </a:r>
            <a:r>
              <a:rPr lang="en-US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, Rubella, </a:t>
            </a:r>
            <a:r>
              <a:rPr lang="en-US" baseline="0" dirty="0" err="1" smtClean="0"/>
              <a:t>sởi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đậu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(AST,ALT), </a:t>
            </a:r>
            <a:r>
              <a:rPr lang="en-US" baseline="0" dirty="0" err="1" smtClean="0"/>
              <a:t>LDh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CPK: men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8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11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Aspirin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2-16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Reye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4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Kênh</a:t>
            </a:r>
            <a:r>
              <a:rPr lang="en-US" baseline="0" dirty="0" smtClean="0"/>
              <a:t> M2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protein M2,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M2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M2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hòa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neuraminidase: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phóng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Ribavirine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Những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Amantadine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Rimantadine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1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endParaRPr lang="en-US" baseline="0" dirty="0" smtClean="0"/>
          </a:p>
          <a:p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mùa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mùa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</a:t>
            </a:r>
            <a:r>
              <a:rPr lang="en-US" baseline="0" dirty="0" smtClean="0"/>
              <a:t> ý H1,H2,H3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, H4-H16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cầm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N1, N2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N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2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ho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3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N95.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9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05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6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tuýp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1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Tùy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chia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mùa</a:t>
            </a:r>
            <a:r>
              <a:rPr lang="en-US" baseline="0" dirty="0" smtClean="0"/>
              <a:t>,</a:t>
            </a:r>
          </a:p>
          <a:p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mùa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tẻ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case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mùa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đông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đới</a:t>
            </a:r>
            <a:r>
              <a:rPr lang="en-US" baseline="0" dirty="0" smtClean="0"/>
              <a:t>..</a:t>
            </a:r>
          </a:p>
          <a:p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khu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quốc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do 2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tuýp</a:t>
            </a:r>
            <a:r>
              <a:rPr lang="en-US" baseline="0" dirty="0" smtClean="0"/>
              <a:t>, 2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tuýp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B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virus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49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1918-1910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20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gà</a:t>
            </a:r>
            <a:r>
              <a:rPr lang="en-US" baseline="0" dirty="0" smtClean="0"/>
              <a:t> H5N1,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case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H5N1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3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mùa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do H1N1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H3N2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A H5N1.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9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EC9A-01F7-4D3A-BD0F-6B51AB9446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3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3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9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1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1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2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2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7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4789-8337-4CDE-B1BB-578F6DEEB481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84143-1F79-4BC0-944F-CBC819B0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7" y="106680"/>
            <a:ext cx="11314713" cy="67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217" y="0"/>
            <a:ext cx="9033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43" y="0"/>
            <a:ext cx="902951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69" y="0"/>
            <a:ext cx="9155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1" y="-55313"/>
            <a:ext cx="9147016" cy="69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088" y="0"/>
            <a:ext cx="86498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63" y="1"/>
            <a:ext cx="9037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01" y="0"/>
            <a:ext cx="9312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9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85" y="0"/>
            <a:ext cx="9222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17" y="0"/>
            <a:ext cx="9158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55" y="0"/>
            <a:ext cx="8831767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37" y="0"/>
            <a:ext cx="9196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3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65" y="0"/>
            <a:ext cx="914027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83" y="0"/>
            <a:ext cx="901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62" y="0"/>
            <a:ext cx="9318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93" y="0"/>
            <a:ext cx="9081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1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53" y="0"/>
            <a:ext cx="9189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65" y="0"/>
            <a:ext cx="9114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17" y="0"/>
            <a:ext cx="907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3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30" y="0"/>
            <a:ext cx="9132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956" y="0"/>
            <a:ext cx="8912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57" y="0"/>
            <a:ext cx="8952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7708"/>
            <a:ext cx="8762117" cy="67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49" y="29263"/>
            <a:ext cx="9221617" cy="68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-22552"/>
            <a:ext cx="9341979" cy="68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75" y="0"/>
            <a:ext cx="913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4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43" y="0"/>
            <a:ext cx="9009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36" y="0"/>
            <a:ext cx="9092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25" y="0"/>
            <a:ext cx="9157211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20" y="0"/>
            <a:ext cx="914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04" y="0"/>
            <a:ext cx="8989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69" y="0"/>
            <a:ext cx="920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6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88" y="0"/>
            <a:ext cx="9055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22" y="0"/>
            <a:ext cx="90073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9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532" y="0"/>
            <a:ext cx="9121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0"/>
            <a:ext cx="868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69" y="0"/>
            <a:ext cx="9203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79" y="3421379"/>
            <a:ext cx="15241" cy="1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79" y="3573779"/>
            <a:ext cx="15241" cy="15241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87183" y="0"/>
            <a:ext cx="9002391" cy="688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79" y="3726179"/>
            <a:ext cx="15241" cy="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-31422"/>
            <a:ext cx="9178339" cy="688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0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89" y="3425189"/>
            <a:ext cx="7621" cy="7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52" y="0"/>
            <a:ext cx="8992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752</Words>
  <Application>Microsoft Office PowerPoint</Application>
  <PresentationFormat>Widescreen</PresentationFormat>
  <Paragraphs>59</Paragraphs>
  <Slides>40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10</cp:revision>
  <dcterms:created xsi:type="dcterms:W3CDTF">2020-09-27T08:12:18Z</dcterms:created>
  <dcterms:modified xsi:type="dcterms:W3CDTF">2020-09-27T10:08:32Z</dcterms:modified>
</cp:coreProperties>
</file>